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CE73F-2CD3-4F3D-B13F-FD7A5B8543AD}" v="2" dt="2023-09-06T08:50:55.244"/>
    <p1510:client id="{D3CA434B-EB23-458C-9665-7199D7A1806F}" v="7" dt="2023-09-06T08:48:29.331"/>
    <p1510:client id="{F51DA007-073B-4723-8926-F27619C4C29F}" v="1" dt="2023-09-06T08:52:49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D3CA434B-EB23-458C-9665-7199D7A1806F}"/>
    <pc:docChg chg="custSel addSld delSld modSld">
      <pc:chgData name="EIMAN RASHED ALSHAMSI" userId="dec239b1-2d6a-4770-b3dd-fd18c7da4f7b" providerId="ADAL" clId="{D3CA434B-EB23-458C-9665-7199D7A1806F}" dt="2023-09-06T08:48:56.125" v="79" actId="1076"/>
      <pc:docMkLst>
        <pc:docMk/>
      </pc:docMkLst>
      <pc:sldChg chg="del">
        <pc:chgData name="EIMAN RASHED ALSHAMSI" userId="dec239b1-2d6a-4770-b3dd-fd18c7da4f7b" providerId="ADAL" clId="{D3CA434B-EB23-458C-9665-7199D7A1806F}" dt="2023-09-06T08:45:47.575" v="0" actId="47"/>
        <pc:sldMkLst>
          <pc:docMk/>
          <pc:sldMk cId="1204334590" sldId="3318"/>
        </pc:sldMkLst>
      </pc:sldChg>
      <pc:sldChg chg="addSp modSp mod">
        <pc:chgData name="EIMAN RASHED ALSHAMSI" userId="dec239b1-2d6a-4770-b3dd-fd18c7da4f7b" providerId="ADAL" clId="{D3CA434B-EB23-458C-9665-7199D7A1806F}" dt="2023-09-06T08:48:27.481" v="72"/>
        <pc:sldMkLst>
          <pc:docMk/>
          <pc:sldMk cId="2842478612" sldId="11576"/>
        </pc:sldMkLst>
        <pc:spChg chg="mod">
          <ac:chgData name="EIMAN RASHED ALSHAMSI" userId="dec239b1-2d6a-4770-b3dd-fd18c7da4f7b" providerId="ADAL" clId="{D3CA434B-EB23-458C-9665-7199D7A1806F}" dt="2023-09-06T08:46:49.023" v="59" actId="1076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D3CA434B-EB23-458C-9665-7199D7A1806F}" dt="2023-09-06T08:46:44.991" v="57" actId="1076"/>
          <ac:spMkLst>
            <pc:docMk/>
            <pc:sldMk cId="2842478612" sldId="11576"/>
            <ac:spMk id="3" creationId="{93F21C1A-719E-8C55-A0FA-0D7B7E36BBDA}"/>
          </ac:spMkLst>
        </pc:spChg>
        <pc:spChg chg="add mod">
          <ac:chgData name="EIMAN RASHED ALSHAMSI" userId="dec239b1-2d6a-4770-b3dd-fd18c7da4f7b" providerId="ADAL" clId="{D3CA434B-EB23-458C-9665-7199D7A1806F}" dt="2023-09-06T08:48:03.676" v="64" actId="1076"/>
          <ac:spMkLst>
            <pc:docMk/>
            <pc:sldMk cId="2842478612" sldId="11576"/>
            <ac:spMk id="6" creationId="{3FD4E4AF-F08E-8731-DA9C-8AE550223BB2}"/>
          </ac:spMkLst>
        </pc:spChg>
        <pc:spChg chg="add mod">
          <ac:chgData name="EIMAN RASHED ALSHAMSI" userId="dec239b1-2d6a-4770-b3dd-fd18c7da4f7b" providerId="ADAL" clId="{D3CA434B-EB23-458C-9665-7199D7A1806F}" dt="2023-09-06T08:48:27.481" v="72"/>
          <ac:spMkLst>
            <pc:docMk/>
            <pc:sldMk cId="2842478612" sldId="11576"/>
            <ac:spMk id="7" creationId="{FE15C787-9125-A362-C1BB-2ECE554C817A}"/>
          </ac:spMkLst>
        </pc:spChg>
        <pc:picChg chg="mod">
          <ac:chgData name="EIMAN RASHED ALSHAMSI" userId="dec239b1-2d6a-4770-b3dd-fd18c7da4f7b" providerId="ADAL" clId="{D3CA434B-EB23-458C-9665-7199D7A1806F}" dt="2023-09-06T08:48:06.440" v="66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new mod">
        <pc:chgData name="EIMAN RASHED ALSHAMSI" userId="dec239b1-2d6a-4770-b3dd-fd18c7da4f7b" providerId="ADAL" clId="{D3CA434B-EB23-458C-9665-7199D7A1806F}" dt="2023-09-06T08:48:56.125" v="79" actId="1076"/>
        <pc:sldMkLst>
          <pc:docMk/>
          <pc:sldMk cId="3921526353" sldId="11577"/>
        </pc:sldMkLst>
        <pc:spChg chg="add mod">
          <ac:chgData name="EIMAN RASHED ALSHAMSI" userId="dec239b1-2d6a-4770-b3dd-fd18c7da4f7b" providerId="ADAL" clId="{D3CA434B-EB23-458C-9665-7199D7A1806F}" dt="2023-09-06T08:48:35.831" v="76" actId="1076"/>
          <ac:spMkLst>
            <pc:docMk/>
            <pc:sldMk cId="3921526353" sldId="11577"/>
            <ac:spMk id="3" creationId="{C2BD99BD-5BCD-2344-C00D-834E006CF0AD}"/>
          </ac:spMkLst>
        </pc:spChg>
        <pc:picChg chg="add del mod">
          <ac:chgData name="EIMAN RASHED ALSHAMSI" userId="dec239b1-2d6a-4770-b3dd-fd18c7da4f7b" providerId="ADAL" clId="{D3CA434B-EB23-458C-9665-7199D7A1806F}" dt="2023-09-06T08:48:23.022" v="71" actId="478"/>
          <ac:picMkLst>
            <pc:docMk/>
            <pc:sldMk cId="3921526353" sldId="11577"/>
            <ac:picMk id="2" creationId="{83167D8C-ACD3-BC89-8BC5-A43CB9788F54}"/>
          </ac:picMkLst>
        </pc:picChg>
        <pc:picChg chg="add mod">
          <ac:chgData name="EIMAN RASHED ALSHAMSI" userId="dec239b1-2d6a-4770-b3dd-fd18c7da4f7b" providerId="ADAL" clId="{D3CA434B-EB23-458C-9665-7199D7A1806F}" dt="2023-09-06T08:48:56.125" v="79" actId="1076"/>
          <ac:picMkLst>
            <pc:docMk/>
            <pc:sldMk cId="3921526353" sldId="11577"/>
            <ac:picMk id="5" creationId="{5FDF1230-79E3-2758-BD59-E3F1D62B92C4}"/>
          </ac:picMkLst>
        </pc:picChg>
      </pc:sldChg>
      <pc:sldMasterChg chg="delSldLayout">
        <pc:chgData name="EIMAN RASHED ALSHAMSI" userId="dec239b1-2d6a-4770-b3dd-fd18c7da4f7b" providerId="ADAL" clId="{D3CA434B-EB23-458C-9665-7199D7A1806F}" dt="2023-09-06T08:45:47.57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D3CA434B-EB23-458C-9665-7199D7A1806F}" dt="2023-09-06T08:45:47.575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6C1CE73F-2CD3-4F3D-B13F-FD7A5B8543AD}"/>
    <pc:docChg chg="custSel delSld modSld">
      <pc:chgData name="EIMAN RASHED ALSHAMSI" userId="dec239b1-2d6a-4770-b3dd-fd18c7da4f7b" providerId="ADAL" clId="{6C1CE73F-2CD3-4F3D-B13F-FD7A5B8543AD}" dt="2023-09-06T08:51:12.990" v="12" actId="1076"/>
      <pc:docMkLst>
        <pc:docMk/>
      </pc:docMkLst>
      <pc:sldChg chg="addSp delSp modSp mod">
        <pc:chgData name="EIMAN RASHED ALSHAMSI" userId="dec239b1-2d6a-4770-b3dd-fd18c7da4f7b" providerId="ADAL" clId="{6C1CE73F-2CD3-4F3D-B13F-FD7A5B8543AD}" dt="2023-09-06T08:51:12.990" v="12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6C1CE73F-2CD3-4F3D-B13F-FD7A5B8543AD}" dt="2023-09-06T08:50:02.462" v="3" actId="1076"/>
          <ac:spMkLst>
            <pc:docMk/>
            <pc:sldMk cId="2842478612" sldId="11576"/>
            <ac:spMk id="2" creationId="{2476CFDF-008A-5B2F-44BD-116D1A4529DD}"/>
          </ac:spMkLst>
        </pc:spChg>
        <pc:spChg chg="del">
          <ac:chgData name="EIMAN RASHED ALSHAMSI" userId="dec239b1-2d6a-4770-b3dd-fd18c7da4f7b" providerId="ADAL" clId="{6C1CE73F-2CD3-4F3D-B13F-FD7A5B8543AD}" dt="2023-09-06T08:50:03.815" v="4" actId="478"/>
          <ac:spMkLst>
            <pc:docMk/>
            <pc:sldMk cId="2842478612" sldId="11576"/>
            <ac:spMk id="3" creationId="{93F21C1A-719E-8C55-A0FA-0D7B7E36BBDA}"/>
          </ac:spMkLst>
        </pc:spChg>
        <pc:spChg chg="del">
          <ac:chgData name="EIMAN RASHED ALSHAMSI" userId="dec239b1-2d6a-4770-b3dd-fd18c7da4f7b" providerId="ADAL" clId="{6C1CE73F-2CD3-4F3D-B13F-FD7A5B8543AD}" dt="2023-09-06T08:50:08.807" v="6" actId="478"/>
          <ac:spMkLst>
            <pc:docMk/>
            <pc:sldMk cId="2842478612" sldId="11576"/>
            <ac:spMk id="6" creationId="{3FD4E4AF-F08E-8731-DA9C-8AE550223BB2}"/>
          </ac:spMkLst>
        </pc:spChg>
        <pc:spChg chg="del">
          <ac:chgData name="EIMAN RASHED ALSHAMSI" userId="dec239b1-2d6a-4770-b3dd-fd18c7da4f7b" providerId="ADAL" clId="{6C1CE73F-2CD3-4F3D-B13F-FD7A5B8543AD}" dt="2023-09-06T08:50:06.519" v="5" actId="478"/>
          <ac:spMkLst>
            <pc:docMk/>
            <pc:sldMk cId="2842478612" sldId="11576"/>
            <ac:spMk id="7" creationId="{FE15C787-9125-A362-C1BB-2ECE554C817A}"/>
          </ac:spMkLst>
        </pc:spChg>
        <pc:spChg chg="add mod">
          <ac:chgData name="EIMAN RASHED ALSHAMSI" userId="dec239b1-2d6a-4770-b3dd-fd18c7da4f7b" providerId="ADAL" clId="{6C1CE73F-2CD3-4F3D-B13F-FD7A5B8543AD}" dt="2023-09-06T08:50:58.113" v="9" actId="1076"/>
          <ac:spMkLst>
            <pc:docMk/>
            <pc:sldMk cId="2842478612" sldId="11576"/>
            <ac:spMk id="9" creationId="{FDA3909C-BC3B-C309-B8E9-94E288D41D43}"/>
          </ac:spMkLst>
        </pc:spChg>
        <pc:picChg chg="add mod">
          <ac:chgData name="EIMAN RASHED ALSHAMSI" userId="dec239b1-2d6a-4770-b3dd-fd18c7da4f7b" providerId="ADAL" clId="{6C1CE73F-2CD3-4F3D-B13F-FD7A5B8543AD}" dt="2023-09-06T08:51:12.990" v="12" actId="1076"/>
          <ac:picMkLst>
            <pc:docMk/>
            <pc:sldMk cId="2842478612" sldId="11576"/>
            <ac:picMk id="11" creationId="{3795010E-34AC-D189-8984-3D93C160F08E}"/>
          </ac:picMkLst>
        </pc:picChg>
        <pc:picChg chg="del">
          <ac:chgData name="EIMAN RASHED ALSHAMSI" userId="dec239b1-2d6a-4770-b3dd-fd18c7da4f7b" providerId="ADAL" clId="{6C1CE73F-2CD3-4F3D-B13F-FD7A5B8543AD}" dt="2023-09-06T08:49:59.870" v="2" actId="478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del">
        <pc:chgData name="EIMAN RASHED ALSHAMSI" userId="dec239b1-2d6a-4770-b3dd-fd18c7da4f7b" providerId="ADAL" clId="{6C1CE73F-2CD3-4F3D-B13F-FD7A5B8543AD}" dt="2023-09-06T08:49:44.111" v="0" actId="47"/>
        <pc:sldMkLst>
          <pc:docMk/>
          <pc:sldMk cId="3921526353" sldId="11577"/>
        </pc:sldMkLst>
      </pc:sldChg>
    </pc:docChg>
  </pc:docChgLst>
  <pc:docChgLst>
    <pc:chgData name="EIMAN RASHED ALSHAMSI" userId="dec239b1-2d6a-4770-b3dd-fd18c7da4f7b" providerId="ADAL" clId="{5292DF82-9B16-41B1-B763-690C1F6B3AB7}"/>
    <pc:docChg chg="delSld modSld">
      <pc:chgData name="EIMAN RASHED ALSHAMSI" userId="dec239b1-2d6a-4770-b3dd-fd18c7da4f7b" providerId="ADAL" clId="{5292DF82-9B16-41B1-B763-690C1F6B3AB7}" dt="2023-06-19T07:23:15.606" v="0"/>
      <pc:docMkLst>
        <pc:docMk/>
      </pc:docMkLst>
      <pc:sldChg chg="del">
        <pc:chgData name="EIMAN RASHED ALSHAMSI" userId="dec239b1-2d6a-4770-b3dd-fd18c7da4f7b" providerId="ADAL" clId="{5292DF82-9B16-41B1-B763-690C1F6B3AB7}" dt="2023-06-19T07:23:15.606" v="0"/>
        <pc:sldMkLst>
          <pc:docMk/>
          <pc:sldMk cId="3283939230" sldId="11574"/>
        </pc:sldMkLst>
      </pc:sld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F51DA007-073B-4723-8926-F27619C4C29F}"/>
    <pc:docChg chg="undo custSel modSld">
      <pc:chgData name="EIMAN RASHED ALSHAMSI" userId="dec239b1-2d6a-4770-b3dd-fd18c7da4f7b" providerId="ADAL" clId="{F51DA007-073B-4723-8926-F27619C4C29F}" dt="2023-09-06T08:53:13.104" v="28" actId="20577"/>
      <pc:docMkLst>
        <pc:docMk/>
      </pc:docMkLst>
      <pc:sldChg chg="addSp delSp modSp mod">
        <pc:chgData name="EIMAN RASHED ALSHAMSI" userId="dec239b1-2d6a-4770-b3dd-fd18c7da4f7b" providerId="ADAL" clId="{F51DA007-073B-4723-8926-F27619C4C29F}" dt="2023-09-06T08:53:13.104" v="28" actId="20577"/>
        <pc:sldMkLst>
          <pc:docMk/>
          <pc:sldMk cId="2842478612" sldId="11576"/>
        </pc:sldMkLst>
        <pc:spChg chg="add del mod">
          <ac:chgData name="EIMAN RASHED ALSHAMSI" userId="dec239b1-2d6a-4770-b3dd-fd18c7da4f7b" providerId="ADAL" clId="{F51DA007-073B-4723-8926-F27619C4C29F}" dt="2023-09-06T08:53:13.104" v="28" actId="20577"/>
          <ac:spMkLst>
            <pc:docMk/>
            <pc:sldMk cId="2842478612" sldId="11576"/>
            <ac:spMk id="2" creationId="{2476CFDF-008A-5B2F-44BD-116D1A4529DD}"/>
          </ac:spMkLst>
        </pc:spChg>
        <pc:spChg chg="del mod">
          <ac:chgData name="EIMAN RASHED ALSHAMSI" userId="dec239b1-2d6a-4770-b3dd-fd18c7da4f7b" providerId="ADAL" clId="{F51DA007-073B-4723-8926-F27619C4C29F}" dt="2023-09-06T08:51:45.129" v="6" actId="478"/>
          <ac:spMkLst>
            <pc:docMk/>
            <pc:sldMk cId="2842478612" sldId="11576"/>
            <ac:spMk id="9" creationId="{FDA3909C-BC3B-C309-B8E9-94E288D41D43}"/>
          </ac:spMkLst>
        </pc:spChg>
        <pc:picChg chg="add mod">
          <ac:chgData name="EIMAN RASHED ALSHAMSI" userId="dec239b1-2d6a-4770-b3dd-fd18c7da4f7b" providerId="ADAL" clId="{F51DA007-073B-4723-8926-F27619C4C29F}" dt="2023-09-06T08:52:50.937" v="20" actId="1076"/>
          <ac:picMkLst>
            <pc:docMk/>
            <pc:sldMk cId="2842478612" sldId="11576"/>
            <ac:picMk id="3" creationId="{F8553343-54EB-4153-6941-B424ED5BFE47}"/>
          </ac:picMkLst>
        </pc:picChg>
        <pc:picChg chg="add del">
          <ac:chgData name="EIMAN RASHED ALSHAMSI" userId="dec239b1-2d6a-4770-b3dd-fd18c7da4f7b" providerId="ADAL" clId="{F51DA007-073B-4723-8926-F27619C4C29F}" dt="2023-09-06T08:51:45.731" v="7" actId="478"/>
          <ac:picMkLst>
            <pc:docMk/>
            <pc:sldMk cId="2842478612" sldId="11576"/>
            <ac:picMk id="11" creationId="{3795010E-34AC-D189-8984-3D93C160F08E}"/>
          </ac:picMkLst>
        </pc:picChg>
      </pc:sld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8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1311044" y="2307275"/>
            <a:ext cx="82076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عرض صور   لمهارة تواصل عند طالب   و طلب ذكر مهارة التواصل المناسبة له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CAA687-6318-BDBF-6C19-ADF12CC46635}"/>
              </a:ext>
            </a:extLst>
          </p:cNvPr>
          <p:cNvSpPr/>
          <p:nvPr/>
        </p:nvSpPr>
        <p:spPr>
          <a:xfrm>
            <a:off x="9454394" y="572005"/>
            <a:ext cx="17956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السادس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789C08E-91B9-E1C3-CC33-8DAD2DC91896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يستخدم مهارات التواصل التي تراعي الأشخاص الآخرين وأفكارهم ومشاعرهم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استخدام مهارات التواصل المناسبة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8553343-54EB-4153-6941-B424ED5BF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560" y="3224893"/>
            <a:ext cx="6000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47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2023-09-06T08:53:17Z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